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57C1-DD42-4D70-B0EB-12F13FCD7B8F}" type="datetimeFigureOut">
              <a:rPr lang="es-CO" smtClean="0"/>
              <a:t>30/08/2011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4D5ED5-DC62-4415-ADBD-4E0B4CE0C84B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57C1-DD42-4D70-B0EB-12F13FCD7B8F}" type="datetimeFigureOut">
              <a:rPr lang="es-CO" smtClean="0"/>
              <a:t>30/08/2011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5ED5-DC62-4415-ADBD-4E0B4CE0C8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57C1-DD42-4D70-B0EB-12F13FCD7B8F}" type="datetimeFigureOut">
              <a:rPr lang="es-CO" smtClean="0"/>
              <a:t>30/08/2011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5ED5-DC62-4415-ADBD-4E0B4CE0C8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57C1-DD42-4D70-B0EB-12F13FCD7B8F}" type="datetimeFigureOut">
              <a:rPr lang="es-CO" smtClean="0"/>
              <a:t>30/08/2011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5ED5-DC62-4415-ADBD-4E0B4CE0C8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57C1-DD42-4D70-B0EB-12F13FCD7B8F}" type="datetimeFigureOut">
              <a:rPr lang="es-CO" smtClean="0"/>
              <a:t>30/08/2011</a:t>
            </a:fld>
            <a:endParaRPr lang="es-CO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5ED5-DC62-4415-ADBD-4E0B4CE0C84B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57C1-DD42-4D70-B0EB-12F13FCD7B8F}" type="datetimeFigureOut">
              <a:rPr lang="es-CO" smtClean="0"/>
              <a:t>30/08/2011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5ED5-DC62-4415-ADBD-4E0B4CE0C8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57C1-DD42-4D70-B0EB-12F13FCD7B8F}" type="datetimeFigureOut">
              <a:rPr lang="es-CO" smtClean="0"/>
              <a:t>30/08/2011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5ED5-DC62-4415-ADBD-4E0B4CE0C8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57C1-DD42-4D70-B0EB-12F13FCD7B8F}" type="datetimeFigureOut">
              <a:rPr lang="es-CO" smtClean="0"/>
              <a:t>30/08/2011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5ED5-DC62-4415-ADBD-4E0B4CE0C8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57C1-DD42-4D70-B0EB-12F13FCD7B8F}" type="datetimeFigureOut">
              <a:rPr lang="es-CO" smtClean="0"/>
              <a:t>30/08/2011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5ED5-DC62-4415-ADBD-4E0B4CE0C8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57C1-DD42-4D70-B0EB-12F13FCD7B8F}" type="datetimeFigureOut">
              <a:rPr lang="es-CO" smtClean="0"/>
              <a:t>30/08/2011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5ED5-DC62-4415-ADBD-4E0B4CE0C84B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57C1-DD42-4D70-B0EB-12F13FCD7B8F}" type="datetimeFigureOut">
              <a:rPr lang="es-CO" smtClean="0"/>
              <a:t>30/08/2011</a:t>
            </a:fld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5ED5-DC62-4415-ADBD-4E0B4CE0C84B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17E57C1-DD42-4D70-B0EB-12F13FCD7B8F}" type="datetimeFigureOut">
              <a:rPr lang="es-CO" smtClean="0"/>
              <a:t>30/08/2011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24D5ED5-DC62-4415-ADBD-4E0B4CE0C84B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MODELO PEDAGOGICO</a:t>
            </a: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MODELO HOLISTICO:</a:t>
            </a:r>
          </a:p>
          <a:p>
            <a:pPr marL="0" indent="0">
              <a:buNone/>
            </a:pPr>
            <a:r>
              <a:rPr lang="es-CO" dirty="0" smtClean="0"/>
              <a:t>Entre cuyas ideas fundantes se cuenta, como pregunta orientadora de las acciones pedagógicas y didácticas en el campo de la administración curricular :</a:t>
            </a:r>
          </a:p>
          <a:p>
            <a:pPr marL="0" indent="0">
              <a:buNone/>
            </a:pPr>
            <a:r>
              <a:rPr lang="es-CO" b="1" dirty="0" smtClean="0">
                <a:solidFill>
                  <a:srgbClr val="C00000"/>
                </a:solidFill>
              </a:rPr>
              <a:t>¿Cómo aprende el cerebro? </a:t>
            </a:r>
            <a:r>
              <a:rPr lang="es-CO" dirty="0" smtClean="0"/>
              <a:t>Que trata de responderse desde:</a:t>
            </a:r>
          </a:p>
          <a:p>
            <a:pPr marL="0" indent="0">
              <a:buNone/>
            </a:pPr>
            <a:r>
              <a:rPr lang="es-CO" b="1" dirty="0" smtClean="0">
                <a:solidFill>
                  <a:srgbClr val="C00000"/>
                </a:solidFill>
              </a:rPr>
              <a:t>LA MODIFICALIDAD COGNITIVA </a:t>
            </a:r>
          </a:p>
          <a:p>
            <a:pPr marL="0" indent="0">
              <a:buNone/>
            </a:pPr>
            <a:r>
              <a:rPr lang="es-CO" b="1" dirty="0" smtClean="0">
                <a:solidFill>
                  <a:srgbClr val="C00000"/>
                </a:solidFill>
              </a:rPr>
              <a:t>EL APRENDIZAJE SISGNIFICATIVO</a:t>
            </a:r>
          </a:p>
          <a:p>
            <a:pPr marL="0" indent="0">
              <a:buNone/>
            </a:pPr>
            <a:r>
              <a:rPr lang="es-CO" b="1" dirty="0" smtClean="0">
                <a:solidFill>
                  <a:srgbClr val="C00000"/>
                </a:solidFill>
              </a:rPr>
              <a:t>EL APRENDIZAJE COOPERATIVO</a:t>
            </a:r>
          </a:p>
          <a:p>
            <a:pPr marL="0" indent="0">
              <a:buNone/>
            </a:pPr>
            <a:r>
              <a:rPr lang="es-CO" b="1" dirty="0" smtClean="0">
                <a:solidFill>
                  <a:srgbClr val="C00000"/>
                </a:solidFill>
              </a:rPr>
              <a:t>EL DESARROLLO DEL PENSAMIENTO CREATIVO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54055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</TotalTime>
  <Words>55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Boticario</vt:lpstr>
      <vt:lpstr>MODELO PEDAGOGICO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PEDAGOGICO</dc:title>
  <dc:creator>IED LICEO FEMENINO</dc:creator>
  <cp:lastModifiedBy>Cristina</cp:lastModifiedBy>
  <cp:revision>3</cp:revision>
  <dcterms:created xsi:type="dcterms:W3CDTF">2011-08-29T17:07:26Z</dcterms:created>
  <dcterms:modified xsi:type="dcterms:W3CDTF">2011-08-30T13:03:34Z</dcterms:modified>
</cp:coreProperties>
</file>